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5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337" r:id="rId12"/>
    <p:sldId id="336" r:id="rId13"/>
    <p:sldId id="323" r:id="rId14"/>
    <p:sldId id="326" r:id="rId15"/>
    <p:sldId id="270" r:id="rId16"/>
    <p:sldId id="272" r:id="rId17"/>
    <p:sldId id="332" r:id="rId1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0" d="100"/>
          <a:sy n="60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860A59BC-8D9A-4BAE-9BBD-26E7E81B77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C2905402-BD70-449D-A677-760C408CAF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8D3ED-33ED-4310-941F-5EBC18AAA9AA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70EE2-B6CB-4968-A17D-E958B1A5B998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E8707-3167-4971-9D35-B9289ACD462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DE006-D43A-450B-9276-F0F80C2516B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6FE2C-C01F-45B7-A6F3-4DA9F4F84883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7F204-F89F-421D-8984-D8A313EA5E69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0F35F-8166-451A-8670-3623804EF7E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69022-655A-4448-A55E-FD9D3CF92668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27608-34C2-4144-B5D2-31EA68915809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All above are required to prevent fire deaths and injuries in the workplace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BF21-A475-4ED1-9318-2AD2DC71BC1E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03B2F-D3A4-4ECE-8BB1-37C7495B96C0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FB860-04A4-4E47-9AF0-1FF1FF763D27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1F3FF-FFE1-4CE9-948C-9F9A99483751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FA020-A962-4165-A1A8-AFAAC0141927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DF9F1-4AEB-42B8-8D10-FC3BEA4128BB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F30475-3D65-41CB-9DC1-B74A3EBF59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CB0C-EA1C-4EC5-A49D-C2A2D83EC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F2DF4-19CE-4109-AB83-C4C5DE501B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FCD36F-8B8B-42E3-A8B2-FFBAF3F4A2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0E1ED-CAF6-4605-A587-7EEEA56CC5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A030-8AA9-4490-B224-1D85807081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F1D46-47FD-4C8E-9758-74446CF180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D61D-A841-4DC7-A02C-9DB4B3BE61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410A-EA84-44FD-B26C-514644DD53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2AE6D-DFEF-4DF0-8F12-7816E20178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D2EB8-C80C-41BC-80B8-69A427619C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750AB-BE30-4354-BBA7-64EEC6C5D7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398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8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839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FF787E-C496-47A3-B3D7-FFB2A8D41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utch\Documents\Downloads\ChildrenFireAlarms1%20(1).wm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dirty="0" smtClean="0">
                <a:solidFill>
                  <a:schemeClr val="accent1"/>
                </a:solidFill>
              </a:rPr>
              <a:t>Exit Routes</a:t>
            </a:r>
            <a:r>
              <a:rPr lang="en-US" altLang="en-US" sz="6600" dirty="0" smtClean="0">
                <a:solidFill>
                  <a:schemeClr val="accent1"/>
                </a:solidFill>
              </a:rPr>
              <a:t/>
            </a:r>
            <a:br>
              <a:rPr lang="en-US" altLang="en-US" sz="6600" dirty="0" smtClean="0">
                <a:solidFill>
                  <a:schemeClr val="accent1"/>
                </a:solidFill>
              </a:rPr>
            </a:br>
            <a:r>
              <a:rPr lang="en-US" altLang="en-US" sz="4800" dirty="0" smtClean="0">
                <a:solidFill>
                  <a:schemeClr val="accent1"/>
                </a:solidFill>
              </a:rPr>
              <a:t>Emergency Action Plans</a:t>
            </a:r>
            <a:br>
              <a:rPr lang="en-US" altLang="en-US" sz="4800" dirty="0" smtClean="0">
                <a:solidFill>
                  <a:schemeClr val="accent1"/>
                </a:solidFill>
              </a:rPr>
            </a:br>
            <a:r>
              <a:rPr lang="en-US" altLang="en-US" sz="4800" dirty="0" smtClean="0">
                <a:solidFill>
                  <a:schemeClr val="accent1"/>
                </a:solidFill>
              </a:rPr>
              <a:t>Fire Prevention Plans</a:t>
            </a:r>
            <a:br>
              <a:rPr lang="en-US" altLang="en-US" sz="4800" dirty="0" smtClean="0">
                <a:solidFill>
                  <a:schemeClr val="accent1"/>
                </a:solidFill>
              </a:rPr>
            </a:br>
            <a:r>
              <a:rPr lang="en-US" altLang="en-US" sz="4800" dirty="0" smtClean="0">
                <a:solidFill>
                  <a:schemeClr val="accent1"/>
                </a:solidFill>
              </a:rPr>
              <a:t>Fire Protection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6600" dirty="0" smtClean="0"/>
              <a:t/>
            </a:r>
            <a:br>
              <a:rPr lang="en-US" altLang="en-US" sz="6600" dirty="0" smtClean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600" dirty="0" smtClean="0">
                <a:solidFill>
                  <a:schemeClr val="accent1"/>
                </a:solidFill>
              </a:rPr>
              <a:t>Fire Protection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The employer is responsible for providing portable fire extinguishers 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Requirements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Types, locations, inspections, and training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2 extinguis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1676400"/>
            <a:ext cx="2468880" cy="4114800"/>
          </a:xfrm>
        </p:spPr>
      </p:pic>
      <p:pic>
        <p:nvPicPr>
          <p:cNvPr id="5" name="Picture 4" descr="metals extingui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76400"/>
            <a:ext cx="2047875" cy="3792361"/>
          </a:xfrm>
          <a:prstGeom prst="rect">
            <a:avLst/>
          </a:prstGeom>
        </p:spPr>
      </p:pic>
      <p:pic>
        <p:nvPicPr>
          <p:cNvPr id="6" name="Picture 5" descr="class k wet chemical fire e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190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Fire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extinguishers provided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General principles of fire extinguisher use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Hazards of incipient (beginning) stage fire fighting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Employees </a:t>
            </a:r>
            <a:r>
              <a:rPr lang="en-US" u="sng" dirty="0" smtClean="0">
                <a:solidFill>
                  <a:srgbClr val="FFFF00"/>
                </a:solidFill>
              </a:rPr>
              <a:t>designated to use</a:t>
            </a:r>
            <a:r>
              <a:rPr lang="en-US" dirty="0" smtClean="0">
                <a:solidFill>
                  <a:srgbClr val="FFFF00"/>
                </a:solidFill>
              </a:rPr>
              <a:t> extinguishers must receive instruction and </a:t>
            </a:r>
            <a:r>
              <a:rPr lang="en-US" u="sng" dirty="0" smtClean="0">
                <a:solidFill>
                  <a:srgbClr val="FFFF00"/>
                </a:solidFill>
              </a:rPr>
              <a:t>hands-on practice</a:t>
            </a:r>
            <a:r>
              <a:rPr lang="en-US" dirty="0" smtClean="0">
                <a:solidFill>
                  <a:srgbClr val="FFFF00"/>
                </a:solidFill>
              </a:rPr>
              <a:t> in the operation of equipment</a:t>
            </a:r>
          </a:p>
          <a:p>
            <a:endParaRPr lang="en-US" dirty="0"/>
          </a:p>
        </p:txBody>
      </p:sp>
      <p:pic>
        <p:nvPicPr>
          <p:cNvPr id="4" name="Picture 3" descr="mydocuments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00016"/>
            <a:ext cx="2157984" cy="215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600" dirty="0">
                <a:solidFill>
                  <a:schemeClr val="accent1"/>
                </a:solidFill>
              </a:rPr>
              <a:t>Portable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sz="3600" dirty="0">
                <a:solidFill>
                  <a:schemeClr val="accent1"/>
                </a:solidFill>
              </a:rPr>
              <a:t>Fire Extinguishers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>
                <a:solidFill>
                  <a:srgbClr val="FFFF00"/>
                </a:solidFill>
              </a:rPr>
              <a:t>Extinguishers shall be distributed so that maximum travel distances apply: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solidFill>
                  <a:srgbClr val="FFFF00"/>
                </a:solidFill>
              </a:rPr>
              <a:t>Class A	75 feet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</a:rPr>
              <a:t>Class B	50 feet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</a:rPr>
              <a:t>Class C	Based on appropriate pattern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</a:rPr>
              <a:t>Class D	75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Quiz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FFFF00"/>
                </a:solidFill>
              </a:rPr>
              <a:t>What is a Class A fire?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A magnesium fire requires, what type fire extinguisher?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What is the maximum travel distance to a Class B fire extinguisher?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600" dirty="0" smtClean="0">
                <a:solidFill>
                  <a:schemeClr val="accent1"/>
                </a:solidFill>
              </a:rPr>
              <a:t>Summary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There must be enough exits in the proper arrangement for quick escape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Exit routes must be marked, lighted, free of obstructions, and locks must not be used to impede or prevent escape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An emergency action plan and a fire prevention plan must be in place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600" dirty="0" smtClean="0">
                <a:solidFill>
                  <a:schemeClr val="accent1"/>
                </a:solidFill>
              </a:rPr>
              <a:t>Summary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Fire extinguisher classes and numerical ratings help a user understand its capabilities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Fire extinguishers must be inspected, maintained and employees must be trained in how to use them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Training Resources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National Fire Protection Association (NFPA)</a:t>
            </a:r>
          </a:p>
          <a:p>
            <a:endParaRPr lang="en-US" altLang="en-US" sz="2800" dirty="0">
              <a:solidFill>
                <a:srgbClr val="FFFF00"/>
              </a:solidFill>
            </a:endParaRPr>
          </a:p>
          <a:p>
            <a:r>
              <a:rPr lang="en-US" altLang="en-US" sz="2800" dirty="0">
                <a:solidFill>
                  <a:srgbClr val="FFFF00"/>
                </a:solidFill>
              </a:rPr>
              <a:t>1-800-344-3555</a:t>
            </a:r>
          </a:p>
          <a:p>
            <a:endParaRPr lang="en-US" altLang="en-US" sz="2800" dirty="0">
              <a:solidFill>
                <a:srgbClr val="FFFF00"/>
              </a:solidFill>
            </a:endParaRPr>
          </a:p>
          <a:p>
            <a:r>
              <a:rPr lang="en-US" altLang="en-US" sz="2800" dirty="0">
                <a:solidFill>
                  <a:srgbClr val="FFFF00"/>
                </a:solidFill>
              </a:rPr>
              <a:t>www.nfpa.org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Design and construction requirements for exit routes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Maintenance , safeguards, and operational features  for exit routes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Emergency action plans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Fire prevention plans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Fire protection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OSHA Requires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3058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Employers to provide proper exits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Fire fighting equipment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Employee training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Why are we here today?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Lessons learned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December 31, 2004 Argentina club fire kills 175 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April 27, 2008 Morocco Mattress Factory kills 55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February 20, 2003 Rhode Island Station nightclub kills 100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Rhode Island Station P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0"/>
            <a:ext cx="3886200" cy="2739452"/>
          </a:xfrm>
          <a:prstGeom prst="rect">
            <a:avLst/>
          </a:prstGeom>
        </p:spPr>
      </p:pic>
      <p:pic>
        <p:nvPicPr>
          <p:cNvPr id="5" name="Picture 4" descr="diagram of Rhode Isl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343400"/>
            <a:ext cx="356014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Exits Routes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114800"/>
          </a:xfrm>
        </p:spPr>
        <p:txBody>
          <a:bodyPr/>
          <a:lstStyle/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An exit must be permanent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 exit must be </a:t>
            </a:r>
            <a:r>
              <a:rPr lang="en-US" dirty="0" err="1" smtClean="0">
                <a:solidFill>
                  <a:srgbClr val="FFFF00"/>
                </a:solidFill>
              </a:rPr>
              <a:t>seperated</a:t>
            </a:r>
            <a:r>
              <a:rPr lang="en-US" dirty="0" smtClean="0">
                <a:solidFill>
                  <a:srgbClr val="FFFF00"/>
                </a:solidFill>
              </a:rPr>
              <a:t> by fire resistant materials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Openings into an exit must be limited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number of exits must be adequate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058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Exit door must be unlocked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A side-hinged exit door must be used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Capacity of an exit route must be adequate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Exit route minimum height and width</a:t>
            </a:r>
          </a:p>
          <a:p>
            <a:pPr>
              <a:buNone/>
            </a:pPr>
            <a:r>
              <a:rPr lang="en-US" altLang="en-US" dirty="0">
                <a:solidFill>
                  <a:srgbClr val="FFFF00"/>
                </a:solidFill>
              </a:rPr>
              <a:t>	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" y="3200400"/>
            <a:ext cx="2362200" cy="3276600"/>
            <a:chOff x="3456" y="1152"/>
            <a:chExt cx="1824" cy="24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456" y="1152"/>
              <a:ext cx="1824" cy="24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7" descr="S:\EXIT DOOR.tif"/>
            <p:cNvPicPr>
              <a:picLocks noChangeAspect="1" noChangeArrowheads="1"/>
            </p:cNvPicPr>
            <p:nvPr/>
          </p:nvPicPr>
          <p:blipFill>
            <a:blip r:embed="rId3"/>
            <a:srcRect l="14301" t="10579" r="14201" b="10161"/>
            <a:stretch>
              <a:fillRect/>
            </a:stretch>
          </p:blipFill>
          <p:spPr bwMode="auto">
            <a:xfrm>
              <a:off x="3648" y="1680"/>
              <a:ext cx="144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C:\WINDOWS\Desktop\exit sig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0" y="1260"/>
              <a:ext cx="528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 descr="S:\exit door with lock and no exit sign.jpg"/>
          <p:cNvPicPr>
            <a:picLocks noChangeAspect="1" noChangeArrowheads="1"/>
          </p:cNvPicPr>
          <p:nvPr/>
        </p:nvPicPr>
        <p:blipFill>
          <a:blip r:embed="rId5"/>
          <a:srcRect l="44345" t="3763" r="12654" b="13792"/>
          <a:stretch>
            <a:fillRect/>
          </a:stretch>
        </p:blipFill>
        <p:spPr bwMode="auto">
          <a:xfrm>
            <a:off x="3505200" y="3200400"/>
            <a:ext cx="2362200" cy="33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:\NOT AN EXIT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200400"/>
            <a:ext cx="2286000" cy="338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600" dirty="0" smtClean="0">
                <a:solidFill>
                  <a:schemeClr val="accent1"/>
                </a:solidFill>
              </a:rPr>
              <a:t>Safeguards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Dangers to employees must be minimized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Lighting and Marking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Exit routes must be maintained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Alarm system must be operable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600" dirty="0" smtClean="0">
                <a:solidFill>
                  <a:schemeClr val="accent1"/>
                </a:solidFill>
              </a:rPr>
              <a:t>Emergency action plans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Written and oral emergency action plans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What elements make up an emergency action plan?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Reporting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Critical operations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Accounting for employees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Review of plan 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pPr marL="571500" indent="-571500">
              <a:buNone/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 smtClean="0"/>
              <a:t>  </a:t>
            </a:r>
          </a:p>
        </p:txBody>
      </p:sp>
      <p:pic>
        <p:nvPicPr>
          <p:cNvPr id="4" name="Picture 8" descr="C:\WINDOWS\Desktop\floorplan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429000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sz="3600" dirty="0" smtClean="0">
                <a:solidFill>
                  <a:schemeClr val="accent1"/>
                </a:solidFill>
              </a:rPr>
              <a:t>Fire prevention plans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4000" dirty="0"/>
              <a:t> 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en-US" dirty="0"/>
          </a:p>
          <a:p>
            <a:r>
              <a:rPr lang="en-US" altLang="en-US" dirty="0" smtClean="0">
                <a:solidFill>
                  <a:srgbClr val="FFFF00"/>
                </a:solidFill>
              </a:rPr>
              <a:t>List of all major fire hazards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Controlling accumulations of flammable and combustible waste materials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Maintenance to eliminate ignition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Who’s responsible for maintaining equipment</a:t>
            </a:r>
          </a:p>
          <a:p>
            <a:endParaRPr lang="en-US" altLang="en-US" dirty="0"/>
          </a:p>
        </p:txBody>
      </p:sp>
      <p:pic>
        <p:nvPicPr>
          <p:cNvPr id="4" name="ChildrenFireAlarms1 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5143500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617</TotalTime>
  <Words>409</Words>
  <Application>Microsoft PowerPoint</Application>
  <PresentationFormat>On-screen Show (4:3)</PresentationFormat>
  <Paragraphs>104</Paragraphs>
  <Slides>17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Pulse</vt:lpstr>
      <vt:lpstr>   Exit Routes Emergency Action Plans Fire Prevention Plans Fire Protection  </vt:lpstr>
      <vt:lpstr> Objectives</vt:lpstr>
      <vt:lpstr>OSHA Requires</vt:lpstr>
      <vt:lpstr>Lessons learned</vt:lpstr>
      <vt:lpstr>Exits Routes</vt:lpstr>
      <vt:lpstr>Slide 6</vt:lpstr>
      <vt:lpstr>     Safeguards   </vt:lpstr>
      <vt:lpstr>     Emergency action plans   </vt:lpstr>
      <vt:lpstr>     Fire prevention plans   </vt:lpstr>
      <vt:lpstr>     Fire Protection   </vt:lpstr>
      <vt:lpstr>Slide 11</vt:lpstr>
      <vt:lpstr>Fire extinguishers provided</vt:lpstr>
      <vt:lpstr>     Portable Fire Extinguishers   </vt:lpstr>
      <vt:lpstr>Quiz</vt:lpstr>
      <vt:lpstr>     Summary   </vt:lpstr>
      <vt:lpstr>     Summary   </vt:lpstr>
      <vt:lpstr>Training Resources</vt:lpstr>
    </vt:vector>
  </TitlesOfParts>
  <Company>Phillip Prichard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Protection</dc:title>
  <dc:creator>Phillip Prichard</dc:creator>
  <cp:lastModifiedBy>TL Peters</cp:lastModifiedBy>
  <cp:revision>63</cp:revision>
  <dcterms:created xsi:type="dcterms:W3CDTF">1999-05-17T00:03:36Z</dcterms:created>
  <dcterms:modified xsi:type="dcterms:W3CDTF">2009-03-27T22:21:24Z</dcterms:modified>
</cp:coreProperties>
</file>